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797675" cy="992822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0093"/>
    <a:srgbClr val="2D09C7"/>
    <a:srgbClr val="FF6600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679" autoAdjust="0"/>
    <p:restoredTop sz="94659" autoAdjust="0"/>
  </p:normalViewPr>
  <p:slideViewPr>
    <p:cSldViewPr>
      <p:cViewPr varScale="1">
        <p:scale>
          <a:sx n="110" d="100"/>
          <a:sy n="110" d="100"/>
        </p:scale>
        <p:origin x="342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7113CAE-D235-402E-905E-7F29A16E942F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E3A496E1-D87D-4EE3-8090-02B09C97E45D}">
      <dgm:prSet/>
      <dgm:spPr/>
      <dgm:t>
        <a:bodyPr/>
        <a:lstStyle/>
        <a:p>
          <a:pPr rtl="0"/>
          <a:r>
            <a:rPr lang="ru-RU" b="1" i="1" u="sng" dirty="0" smtClean="0"/>
            <a:t>НЕОБХОДИМО:</a:t>
          </a:r>
          <a:r>
            <a:rPr lang="ru-RU" b="1" i="0" dirty="0" smtClean="0"/>
            <a:t/>
          </a:r>
          <a:br>
            <a:rPr lang="ru-RU" b="1" i="0" dirty="0" smtClean="0"/>
          </a:br>
          <a:r>
            <a:rPr lang="ru-RU" b="1" i="0" dirty="0" smtClean="0"/>
            <a:t/>
          </a:r>
          <a:br>
            <a:rPr lang="ru-RU" b="1" i="0" dirty="0" smtClean="0"/>
          </a:br>
          <a:r>
            <a:rPr lang="ru-RU" b="1" i="0" dirty="0" smtClean="0"/>
            <a:t>- ПРОВОДИТЬ РАЗЪЯСНИТЕЛЬНУЮ РАБОТУ С ДЕТЬМИ ОБ ОНЛАЙН-ИГРАХ</a:t>
          </a:r>
          <a:br>
            <a:rPr lang="ru-RU" b="1" i="0" dirty="0" smtClean="0"/>
          </a:br>
          <a:r>
            <a:rPr lang="ru-RU" b="1" i="0" dirty="0" smtClean="0"/>
            <a:t/>
          </a:r>
          <a:br>
            <a:rPr lang="ru-RU" b="1" i="0" dirty="0" smtClean="0"/>
          </a:br>
          <a:r>
            <a:rPr lang="ru-RU" b="1" i="0" dirty="0" smtClean="0"/>
            <a:t>- ЕСЛИ РЕБЕНОК ПОПРОСИЛ ВАШ СОТОВЫЙ ТЕЛЕФОН, ТО ПОИНТЕРЕСОВАТЬСЯ ДЛЯ КАКОЙ ЦЕЛИ</a:t>
          </a:r>
          <a:br>
            <a:rPr lang="ru-RU" b="1" i="0" dirty="0" smtClean="0"/>
          </a:br>
          <a:r>
            <a:rPr lang="ru-RU" b="1" i="0" dirty="0" smtClean="0"/>
            <a:t/>
          </a:r>
          <a:br>
            <a:rPr lang="ru-RU" b="1" i="0" dirty="0" smtClean="0"/>
          </a:br>
          <a:r>
            <a:rPr lang="ru-RU" b="1" i="0" dirty="0" smtClean="0"/>
            <a:t>- НЕ СООБЩАТЬ ДЕТЯМ ПАРОЛИ ОТ СВОИХ ПРИЛОЖЕНИЙ К ОНЛАЙН-БАНКАМ</a:t>
          </a:r>
          <a:endParaRPr lang="ru-RU" dirty="0"/>
        </a:p>
      </dgm:t>
    </dgm:pt>
    <dgm:pt modelId="{64FB613F-88C6-477E-9678-30B5DD2A5820}" type="parTrans" cxnId="{3525C028-31A7-4B31-A8A4-034001FA9FF0}">
      <dgm:prSet/>
      <dgm:spPr/>
      <dgm:t>
        <a:bodyPr/>
        <a:lstStyle/>
        <a:p>
          <a:endParaRPr lang="ru-RU"/>
        </a:p>
      </dgm:t>
    </dgm:pt>
    <dgm:pt modelId="{2C5B62BC-D9DB-4970-B5C9-15B83BA7948B}" type="sibTrans" cxnId="{3525C028-31A7-4B31-A8A4-034001FA9FF0}">
      <dgm:prSet/>
      <dgm:spPr/>
      <dgm:t>
        <a:bodyPr/>
        <a:lstStyle/>
        <a:p>
          <a:endParaRPr lang="ru-RU"/>
        </a:p>
      </dgm:t>
    </dgm:pt>
    <dgm:pt modelId="{CEA66770-80C9-4419-9A95-8E51C8B27D29}" type="pres">
      <dgm:prSet presAssocID="{77113CAE-D235-402E-905E-7F29A16E942F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324FA913-3252-40A2-9482-B897BDCF7180}" type="pres">
      <dgm:prSet presAssocID="{E3A496E1-D87D-4EE3-8090-02B09C97E45D}" presName="horFlow" presStyleCnt="0"/>
      <dgm:spPr/>
    </dgm:pt>
    <dgm:pt modelId="{93603D6B-1D59-412E-8336-5FD62B554DCF}" type="pres">
      <dgm:prSet presAssocID="{E3A496E1-D87D-4EE3-8090-02B09C97E45D}" presName="bigChev" presStyleLbl="node1" presStyleIdx="0" presStyleCnt="1" custLinFactNeighborY="-4953"/>
      <dgm:spPr/>
    </dgm:pt>
  </dgm:ptLst>
  <dgm:cxnLst>
    <dgm:cxn modelId="{11E862BB-335C-4091-9422-B23EF0F00C7E}" type="presOf" srcId="{E3A496E1-D87D-4EE3-8090-02B09C97E45D}" destId="{93603D6B-1D59-412E-8336-5FD62B554DCF}" srcOrd="0" destOrd="0" presId="urn:microsoft.com/office/officeart/2005/8/layout/lProcess3"/>
    <dgm:cxn modelId="{3525C028-31A7-4B31-A8A4-034001FA9FF0}" srcId="{77113CAE-D235-402E-905E-7F29A16E942F}" destId="{E3A496E1-D87D-4EE3-8090-02B09C97E45D}" srcOrd="0" destOrd="0" parTransId="{64FB613F-88C6-477E-9678-30B5DD2A5820}" sibTransId="{2C5B62BC-D9DB-4970-B5C9-15B83BA7948B}"/>
    <dgm:cxn modelId="{E0E2AE68-A263-4D9E-B55C-7A5325DF39C5}" type="presOf" srcId="{77113CAE-D235-402E-905E-7F29A16E942F}" destId="{CEA66770-80C9-4419-9A95-8E51C8B27D29}" srcOrd="0" destOrd="0" presId="urn:microsoft.com/office/officeart/2005/8/layout/lProcess3"/>
    <dgm:cxn modelId="{149E38B1-616F-4008-99DA-B1873C28C4CD}" type="presParOf" srcId="{CEA66770-80C9-4419-9A95-8E51C8B27D29}" destId="{324FA913-3252-40A2-9482-B897BDCF7180}" srcOrd="0" destOrd="0" presId="urn:microsoft.com/office/officeart/2005/8/layout/lProcess3"/>
    <dgm:cxn modelId="{D909F5A2-D047-4C23-9380-EB15704FDEA3}" type="presParOf" srcId="{324FA913-3252-40A2-9482-B897BDCF7180}" destId="{93603D6B-1D59-412E-8336-5FD62B554DCF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12C7F34-EEF2-4F1F-8DE0-AFAACC50AFAE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03E7FF53-F310-4B5F-A8AC-983BD445064B}">
      <dgm:prSet/>
      <dgm:spPr/>
      <dgm:t>
        <a:bodyPr/>
        <a:lstStyle/>
        <a:p>
          <a:pPr rtl="0"/>
          <a:r>
            <a:rPr lang="ru-RU" smtClean="0"/>
            <a:t>РЕБЕНКУ В ИГОРОВОМ ЧАТЕ ПРИХОДИТ СООБЩЕНИЕ ОТ «ИГРОКА» О ВОЗМОЖНОСТИ ПОЛУЧИТЬ ИГРОВУЮ ВАЛЮТУ</a:t>
          </a:r>
          <a:endParaRPr lang="ru-RU"/>
        </a:p>
      </dgm:t>
    </dgm:pt>
    <dgm:pt modelId="{B4196D85-987B-4B19-8ECF-7EC85FD5C9F6}" type="parTrans" cxnId="{F8E5A2BF-11DA-45DB-B0B0-AB12F51157F5}">
      <dgm:prSet/>
      <dgm:spPr/>
      <dgm:t>
        <a:bodyPr/>
        <a:lstStyle/>
        <a:p>
          <a:endParaRPr lang="ru-RU"/>
        </a:p>
      </dgm:t>
    </dgm:pt>
    <dgm:pt modelId="{AC0DDAC6-FBD1-44E1-8BB1-D9C4D625F81B}" type="sibTrans" cxnId="{F8E5A2BF-11DA-45DB-B0B0-AB12F51157F5}">
      <dgm:prSet/>
      <dgm:spPr/>
      <dgm:t>
        <a:bodyPr/>
        <a:lstStyle/>
        <a:p>
          <a:endParaRPr lang="ru-RU"/>
        </a:p>
      </dgm:t>
    </dgm:pt>
    <dgm:pt modelId="{F3159DC2-A376-4018-B570-EC6DDF55D664}">
      <dgm:prSet/>
      <dgm:spPr/>
      <dgm:t>
        <a:bodyPr/>
        <a:lstStyle/>
        <a:p>
          <a:pPr rtl="0"/>
          <a:r>
            <a:rPr lang="ru-RU" dirty="0" smtClean="0"/>
            <a:t>РЕБЕНОК ПОД КАКИМ-ЛИБО ПРЕДЛОГОМ БЕРЕТ У РОДИТЕЛЯ ИЛИ РОДСТВЕННИКА СОТОВЫЙ ТЕЛЕФОН, НА КОТОРОМ ИМЕЕТСЯ ПРИЛОЖЕНИЕ ОНЛАЙН-БАНКА</a:t>
          </a:r>
          <a:endParaRPr lang="ru-RU" dirty="0"/>
        </a:p>
      </dgm:t>
    </dgm:pt>
    <dgm:pt modelId="{65D68761-ADD8-416C-A5CF-DBD4634F89E5}" type="parTrans" cxnId="{5A47D958-D0AF-4F03-9131-81992B704A4D}">
      <dgm:prSet/>
      <dgm:spPr/>
      <dgm:t>
        <a:bodyPr/>
        <a:lstStyle/>
        <a:p>
          <a:endParaRPr lang="ru-RU"/>
        </a:p>
      </dgm:t>
    </dgm:pt>
    <dgm:pt modelId="{7E033277-4BE9-4517-93FF-779C42F74EE7}" type="sibTrans" cxnId="{5A47D958-D0AF-4F03-9131-81992B704A4D}">
      <dgm:prSet/>
      <dgm:spPr/>
      <dgm:t>
        <a:bodyPr/>
        <a:lstStyle/>
        <a:p>
          <a:endParaRPr lang="ru-RU"/>
        </a:p>
      </dgm:t>
    </dgm:pt>
    <dgm:pt modelId="{2223C9E9-D437-4E06-BE25-1A0792DF93B1}">
      <dgm:prSet/>
      <dgm:spPr/>
      <dgm:t>
        <a:bodyPr/>
        <a:lstStyle/>
        <a:p>
          <a:pPr rtl="0"/>
          <a:r>
            <a:rPr lang="ru-RU" smtClean="0"/>
            <a:t>ПОД РУКОВОДСТВОМ «ИГРОКА» РЕБЕНОК ОСУЩЕСТВЛЯЕТ ПЕРЕВОД ДЕНЕЖНЫХ СРЕДСТВ, В ТОМ ЧИСЛЕ КРЕДИТНЫХ, НА СЧЕТ, ПОДКОНТРОЛЬНЫЙ МОШЕННИКАМ </a:t>
          </a:r>
          <a:endParaRPr lang="ru-RU"/>
        </a:p>
      </dgm:t>
    </dgm:pt>
    <dgm:pt modelId="{91548E04-B498-4EBE-AE6B-EC398FF22ACD}" type="parTrans" cxnId="{EFAB308A-B4BC-4CC1-9D36-06C87DE44813}">
      <dgm:prSet/>
      <dgm:spPr/>
      <dgm:t>
        <a:bodyPr/>
        <a:lstStyle/>
        <a:p>
          <a:endParaRPr lang="ru-RU"/>
        </a:p>
      </dgm:t>
    </dgm:pt>
    <dgm:pt modelId="{9BC83A6D-1150-4756-A4A4-558EC3B6A311}" type="sibTrans" cxnId="{EFAB308A-B4BC-4CC1-9D36-06C87DE44813}">
      <dgm:prSet/>
      <dgm:spPr/>
      <dgm:t>
        <a:bodyPr/>
        <a:lstStyle/>
        <a:p>
          <a:endParaRPr lang="ru-RU"/>
        </a:p>
      </dgm:t>
    </dgm:pt>
    <dgm:pt modelId="{1B50DCD8-848E-4DD2-B64D-A544B3360469}" type="pres">
      <dgm:prSet presAssocID="{212C7F34-EEF2-4F1F-8DE0-AFAACC50AFAE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7B08EB8C-EC3C-4748-83F0-102733B559D9}" type="pres">
      <dgm:prSet presAssocID="{03E7FF53-F310-4B5F-A8AC-983BD445064B}" presName="root" presStyleCnt="0"/>
      <dgm:spPr/>
    </dgm:pt>
    <dgm:pt modelId="{D2E0274E-6B70-46C8-BB5A-84CB525F0B2E}" type="pres">
      <dgm:prSet presAssocID="{03E7FF53-F310-4B5F-A8AC-983BD445064B}" presName="rootComposite" presStyleCnt="0"/>
      <dgm:spPr/>
    </dgm:pt>
    <dgm:pt modelId="{167AC720-6C36-4EBE-9D98-FE1EF5FF5E31}" type="pres">
      <dgm:prSet presAssocID="{03E7FF53-F310-4B5F-A8AC-983BD445064B}" presName="rootText" presStyleLbl="node1" presStyleIdx="0" presStyleCnt="3"/>
      <dgm:spPr/>
    </dgm:pt>
    <dgm:pt modelId="{7067CF4E-CA29-463F-9E27-D08D31E19734}" type="pres">
      <dgm:prSet presAssocID="{03E7FF53-F310-4B5F-A8AC-983BD445064B}" presName="rootConnector" presStyleLbl="node1" presStyleIdx="0" presStyleCnt="3"/>
      <dgm:spPr/>
    </dgm:pt>
    <dgm:pt modelId="{62E2327C-48A4-4824-9A72-83EBAAE2AAB5}" type="pres">
      <dgm:prSet presAssocID="{03E7FF53-F310-4B5F-A8AC-983BD445064B}" presName="childShape" presStyleCnt="0"/>
      <dgm:spPr/>
    </dgm:pt>
    <dgm:pt modelId="{7FAF33CC-372A-47D8-8ED0-B38E11E16EB9}" type="pres">
      <dgm:prSet presAssocID="{F3159DC2-A376-4018-B570-EC6DDF55D664}" presName="root" presStyleCnt="0"/>
      <dgm:spPr/>
    </dgm:pt>
    <dgm:pt modelId="{DAB3739C-36A2-455B-9847-C8885192CCBB}" type="pres">
      <dgm:prSet presAssocID="{F3159DC2-A376-4018-B570-EC6DDF55D664}" presName="rootComposite" presStyleCnt="0"/>
      <dgm:spPr/>
    </dgm:pt>
    <dgm:pt modelId="{A8781A1D-7E50-4711-983E-1C1FFA8421C0}" type="pres">
      <dgm:prSet presAssocID="{F3159DC2-A376-4018-B570-EC6DDF55D664}" presName="rootText" presStyleLbl="node1" presStyleIdx="1" presStyleCnt="3"/>
      <dgm:spPr/>
    </dgm:pt>
    <dgm:pt modelId="{62C84472-2B2D-452C-A8BD-80919C860DC4}" type="pres">
      <dgm:prSet presAssocID="{F3159DC2-A376-4018-B570-EC6DDF55D664}" presName="rootConnector" presStyleLbl="node1" presStyleIdx="1" presStyleCnt="3"/>
      <dgm:spPr/>
    </dgm:pt>
    <dgm:pt modelId="{03A956D1-0FCF-466B-B937-0CBBC55B5676}" type="pres">
      <dgm:prSet presAssocID="{F3159DC2-A376-4018-B570-EC6DDF55D664}" presName="childShape" presStyleCnt="0"/>
      <dgm:spPr/>
    </dgm:pt>
    <dgm:pt modelId="{9207FA05-419E-4592-8B6C-25156AA9DEC9}" type="pres">
      <dgm:prSet presAssocID="{2223C9E9-D437-4E06-BE25-1A0792DF93B1}" presName="root" presStyleCnt="0"/>
      <dgm:spPr/>
    </dgm:pt>
    <dgm:pt modelId="{1E2DDA2F-F149-4988-89D4-4209723F65E8}" type="pres">
      <dgm:prSet presAssocID="{2223C9E9-D437-4E06-BE25-1A0792DF93B1}" presName="rootComposite" presStyleCnt="0"/>
      <dgm:spPr/>
    </dgm:pt>
    <dgm:pt modelId="{1451A11B-D45D-45A1-8CA4-D27F666774F2}" type="pres">
      <dgm:prSet presAssocID="{2223C9E9-D437-4E06-BE25-1A0792DF93B1}" presName="rootText" presStyleLbl="node1" presStyleIdx="2" presStyleCnt="3"/>
      <dgm:spPr/>
    </dgm:pt>
    <dgm:pt modelId="{4BFAE4FC-AD67-4747-A7CC-EAD606906C9C}" type="pres">
      <dgm:prSet presAssocID="{2223C9E9-D437-4E06-BE25-1A0792DF93B1}" presName="rootConnector" presStyleLbl="node1" presStyleIdx="2" presStyleCnt="3"/>
      <dgm:spPr/>
    </dgm:pt>
    <dgm:pt modelId="{6F6F6FC3-13DD-455C-BD3C-589D6E0A9CB5}" type="pres">
      <dgm:prSet presAssocID="{2223C9E9-D437-4E06-BE25-1A0792DF93B1}" presName="childShape" presStyleCnt="0"/>
      <dgm:spPr/>
    </dgm:pt>
  </dgm:ptLst>
  <dgm:cxnLst>
    <dgm:cxn modelId="{6C01C0C6-16CF-4513-A978-9477E89B6162}" type="presOf" srcId="{F3159DC2-A376-4018-B570-EC6DDF55D664}" destId="{A8781A1D-7E50-4711-983E-1C1FFA8421C0}" srcOrd="0" destOrd="0" presId="urn:microsoft.com/office/officeart/2005/8/layout/hierarchy3"/>
    <dgm:cxn modelId="{B9B4E065-6F61-4D17-A030-458CC842F48C}" type="presOf" srcId="{F3159DC2-A376-4018-B570-EC6DDF55D664}" destId="{62C84472-2B2D-452C-A8BD-80919C860DC4}" srcOrd="1" destOrd="0" presId="urn:microsoft.com/office/officeart/2005/8/layout/hierarchy3"/>
    <dgm:cxn modelId="{5A47D958-D0AF-4F03-9131-81992B704A4D}" srcId="{212C7F34-EEF2-4F1F-8DE0-AFAACC50AFAE}" destId="{F3159DC2-A376-4018-B570-EC6DDF55D664}" srcOrd="1" destOrd="0" parTransId="{65D68761-ADD8-416C-A5CF-DBD4634F89E5}" sibTransId="{7E033277-4BE9-4517-93FF-779C42F74EE7}"/>
    <dgm:cxn modelId="{EFAB308A-B4BC-4CC1-9D36-06C87DE44813}" srcId="{212C7F34-EEF2-4F1F-8DE0-AFAACC50AFAE}" destId="{2223C9E9-D437-4E06-BE25-1A0792DF93B1}" srcOrd="2" destOrd="0" parTransId="{91548E04-B498-4EBE-AE6B-EC398FF22ACD}" sibTransId="{9BC83A6D-1150-4756-A4A4-558EC3B6A311}"/>
    <dgm:cxn modelId="{DC41F3EB-D6B5-411D-BE01-3B5886F1EFBC}" type="presOf" srcId="{03E7FF53-F310-4B5F-A8AC-983BD445064B}" destId="{167AC720-6C36-4EBE-9D98-FE1EF5FF5E31}" srcOrd="0" destOrd="0" presId="urn:microsoft.com/office/officeart/2005/8/layout/hierarchy3"/>
    <dgm:cxn modelId="{321CD05C-50E8-4108-9533-6CCD5E3922FC}" type="presOf" srcId="{03E7FF53-F310-4B5F-A8AC-983BD445064B}" destId="{7067CF4E-CA29-463F-9E27-D08D31E19734}" srcOrd="1" destOrd="0" presId="urn:microsoft.com/office/officeart/2005/8/layout/hierarchy3"/>
    <dgm:cxn modelId="{060644F0-9D60-4E20-84D3-D19931844113}" type="presOf" srcId="{212C7F34-EEF2-4F1F-8DE0-AFAACC50AFAE}" destId="{1B50DCD8-848E-4DD2-B64D-A544B3360469}" srcOrd="0" destOrd="0" presId="urn:microsoft.com/office/officeart/2005/8/layout/hierarchy3"/>
    <dgm:cxn modelId="{34E86F11-A214-4485-8576-EA9630DF92A2}" type="presOf" srcId="{2223C9E9-D437-4E06-BE25-1A0792DF93B1}" destId="{1451A11B-D45D-45A1-8CA4-D27F666774F2}" srcOrd="0" destOrd="0" presId="urn:microsoft.com/office/officeart/2005/8/layout/hierarchy3"/>
    <dgm:cxn modelId="{F8E5A2BF-11DA-45DB-B0B0-AB12F51157F5}" srcId="{212C7F34-EEF2-4F1F-8DE0-AFAACC50AFAE}" destId="{03E7FF53-F310-4B5F-A8AC-983BD445064B}" srcOrd="0" destOrd="0" parTransId="{B4196D85-987B-4B19-8ECF-7EC85FD5C9F6}" sibTransId="{AC0DDAC6-FBD1-44E1-8BB1-D9C4D625F81B}"/>
    <dgm:cxn modelId="{4D3456AA-AA7F-4CDA-959B-9991C9386F2C}" type="presOf" srcId="{2223C9E9-D437-4E06-BE25-1A0792DF93B1}" destId="{4BFAE4FC-AD67-4747-A7CC-EAD606906C9C}" srcOrd="1" destOrd="0" presId="urn:microsoft.com/office/officeart/2005/8/layout/hierarchy3"/>
    <dgm:cxn modelId="{7435E9E3-EA31-436A-A779-EEBC7CFCF13D}" type="presParOf" srcId="{1B50DCD8-848E-4DD2-B64D-A544B3360469}" destId="{7B08EB8C-EC3C-4748-83F0-102733B559D9}" srcOrd="0" destOrd="0" presId="urn:microsoft.com/office/officeart/2005/8/layout/hierarchy3"/>
    <dgm:cxn modelId="{05C25851-AF4A-4831-9E71-66BE91D4DD54}" type="presParOf" srcId="{7B08EB8C-EC3C-4748-83F0-102733B559D9}" destId="{D2E0274E-6B70-46C8-BB5A-84CB525F0B2E}" srcOrd="0" destOrd="0" presId="urn:microsoft.com/office/officeart/2005/8/layout/hierarchy3"/>
    <dgm:cxn modelId="{894BA00A-32B7-4683-9DD3-EE2B9E7169D2}" type="presParOf" srcId="{D2E0274E-6B70-46C8-BB5A-84CB525F0B2E}" destId="{167AC720-6C36-4EBE-9D98-FE1EF5FF5E31}" srcOrd="0" destOrd="0" presId="urn:microsoft.com/office/officeart/2005/8/layout/hierarchy3"/>
    <dgm:cxn modelId="{192E2ACA-5C9F-4314-ACD1-64CB7D35FDFA}" type="presParOf" srcId="{D2E0274E-6B70-46C8-BB5A-84CB525F0B2E}" destId="{7067CF4E-CA29-463F-9E27-D08D31E19734}" srcOrd="1" destOrd="0" presId="urn:microsoft.com/office/officeart/2005/8/layout/hierarchy3"/>
    <dgm:cxn modelId="{8BFE48AA-EA77-483C-B699-B54355E6D707}" type="presParOf" srcId="{7B08EB8C-EC3C-4748-83F0-102733B559D9}" destId="{62E2327C-48A4-4824-9A72-83EBAAE2AAB5}" srcOrd="1" destOrd="0" presId="urn:microsoft.com/office/officeart/2005/8/layout/hierarchy3"/>
    <dgm:cxn modelId="{9DE52A9F-96E5-4D0C-92D6-D91E3601B0CA}" type="presParOf" srcId="{1B50DCD8-848E-4DD2-B64D-A544B3360469}" destId="{7FAF33CC-372A-47D8-8ED0-B38E11E16EB9}" srcOrd="1" destOrd="0" presId="urn:microsoft.com/office/officeart/2005/8/layout/hierarchy3"/>
    <dgm:cxn modelId="{75CE595C-7A43-4155-8299-5B0B332CEE56}" type="presParOf" srcId="{7FAF33CC-372A-47D8-8ED0-B38E11E16EB9}" destId="{DAB3739C-36A2-455B-9847-C8885192CCBB}" srcOrd="0" destOrd="0" presId="urn:microsoft.com/office/officeart/2005/8/layout/hierarchy3"/>
    <dgm:cxn modelId="{D61E6FCD-F859-48FD-A61D-C41E0AF48155}" type="presParOf" srcId="{DAB3739C-36A2-455B-9847-C8885192CCBB}" destId="{A8781A1D-7E50-4711-983E-1C1FFA8421C0}" srcOrd="0" destOrd="0" presId="urn:microsoft.com/office/officeart/2005/8/layout/hierarchy3"/>
    <dgm:cxn modelId="{E5C73A25-5DE6-414D-96C5-37B9313C6471}" type="presParOf" srcId="{DAB3739C-36A2-455B-9847-C8885192CCBB}" destId="{62C84472-2B2D-452C-A8BD-80919C860DC4}" srcOrd="1" destOrd="0" presId="urn:microsoft.com/office/officeart/2005/8/layout/hierarchy3"/>
    <dgm:cxn modelId="{15CC1A64-CFA6-4510-A931-F4331B93CB45}" type="presParOf" srcId="{7FAF33CC-372A-47D8-8ED0-B38E11E16EB9}" destId="{03A956D1-0FCF-466B-B937-0CBBC55B5676}" srcOrd="1" destOrd="0" presId="urn:microsoft.com/office/officeart/2005/8/layout/hierarchy3"/>
    <dgm:cxn modelId="{9379F7B9-D4FB-4482-8A73-AA118E71E52B}" type="presParOf" srcId="{1B50DCD8-848E-4DD2-B64D-A544B3360469}" destId="{9207FA05-419E-4592-8B6C-25156AA9DEC9}" srcOrd="2" destOrd="0" presId="urn:microsoft.com/office/officeart/2005/8/layout/hierarchy3"/>
    <dgm:cxn modelId="{958FDC27-B79F-48C9-8EAF-3BFCA217C9F0}" type="presParOf" srcId="{9207FA05-419E-4592-8B6C-25156AA9DEC9}" destId="{1E2DDA2F-F149-4988-89D4-4209723F65E8}" srcOrd="0" destOrd="0" presId="urn:microsoft.com/office/officeart/2005/8/layout/hierarchy3"/>
    <dgm:cxn modelId="{FDC2FF5C-31D8-4545-9874-10F2CBC77FD2}" type="presParOf" srcId="{1E2DDA2F-F149-4988-89D4-4209723F65E8}" destId="{1451A11B-D45D-45A1-8CA4-D27F666774F2}" srcOrd="0" destOrd="0" presId="urn:microsoft.com/office/officeart/2005/8/layout/hierarchy3"/>
    <dgm:cxn modelId="{19C39652-6AB8-4C09-8F8F-1E2AF1137070}" type="presParOf" srcId="{1E2DDA2F-F149-4988-89D4-4209723F65E8}" destId="{4BFAE4FC-AD67-4747-A7CC-EAD606906C9C}" srcOrd="1" destOrd="0" presId="urn:microsoft.com/office/officeart/2005/8/layout/hierarchy3"/>
    <dgm:cxn modelId="{B085AB57-DDE3-4F35-BF39-D42A86A25200}" type="presParOf" srcId="{9207FA05-419E-4592-8B6C-25156AA9DEC9}" destId="{6F6F6FC3-13DD-455C-BD3C-589D6E0A9CB5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14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603D6B-1D59-412E-8336-5FD62B554DCF}">
      <dsp:nvSpPr>
        <dsp:cNvPr id="0" name=""/>
        <dsp:cNvSpPr/>
      </dsp:nvSpPr>
      <dsp:spPr>
        <a:xfrm>
          <a:off x="127314" y="0"/>
          <a:ext cx="4857938" cy="194317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6985" rIns="0" bIns="6985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i="1" u="sng" kern="1200" dirty="0" smtClean="0"/>
            <a:t>НЕОБХОДИМО:</a:t>
          </a:r>
          <a:r>
            <a:rPr lang="ru-RU" sz="1100" b="1" i="0" kern="1200" dirty="0" smtClean="0"/>
            <a:t/>
          </a:r>
          <a:br>
            <a:rPr lang="ru-RU" sz="1100" b="1" i="0" kern="1200" dirty="0" smtClean="0"/>
          </a:br>
          <a:r>
            <a:rPr lang="ru-RU" sz="1100" b="1" i="0" kern="1200" dirty="0" smtClean="0"/>
            <a:t/>
          </a:r>
          <a:br>
            <a:rPr lang="ru-RU" sz="1100" b="1" i="0" kern="1200" dirty="0" smtClean="0"/>
          </a:br>
          <a:r>
            <a:rPr lang="ru-RU" sz="1100" b="1" i="0" kern="1200" dirty="0" smtClean="0"/>
            <a:t>- ПРОВОДИТЬ РАЗЪЯСНИТЕЛЬНУЮ РАБОТУ С ДЕТЬМИ ОБ ОНЛАЙН-ИГРАХ</a:t>
          </a:r>
          <a:br>
            <a:rPr lang="ru-RU" sz="1100" b="1" i="0" kern="1200" dirty="0" smtClean="0"/>
          </a:br>
          <a:r>
            <a:rPr lang="ru-RU" sz="1100" b="1" i="0" kern="1200" dirty="0" smtClean="0"/>
            <a:t/>
          </a:r>
          <a:br>
            <a:rPr lang="ru-RU" sz="1100" b="1" i="0" kern="1200" dirty="0" smtClean="0"/>
          </a:br>
          <a:r>
            <a:rPr lang="ru-RU" sz="1100" b="1" i="0" kern="1200" dirty="0" smtClean="0"/>
            <a:t>- ЕСЛИ РЕБЕНОК ПОПРОСИЛ ВАШ СОТОВЫЙ ТЕЛЕФОН, ТО ПОИНТЕРЕСОВАТЬСЯ ДЛЯ КАКОЙ ЦЕЛИ</a:t>
          </a:r>
          <a:br>
            <a:rPr lang="ru-RU" sz="1100" b="1" i="0" kern="1200" dirty="0" smtClean="0"/>
          </a:br>
          <a:r>
            <a:rPr lang="ru-RU" sz="1100" b="1" i="0" kern="1200" dirty="0" smtClean="0"/>
            <a:t/>
          </a:r>
          <a:br>
            <a:rPr lang="ru-RU" sz="1100" b="1" i="0" kern="1200" dirty="0" smtClean="0"/>
          </a:br>
          <a:r>
            <a:rPr lang="ru-RU" sz="1100" b="1" i="0" kern="1200" dirty="0" smtClean="0"/>
            <a:t>- НЕ СООБЩАТЬ ДЕТЯМ ПАРОЛИ ОТ СВОИХ ПРИЛОЖЕНИЙ К ОНЛАЙН-БАНКАМ</a:t>
          </a:r>
          <a:endParaRPr lang="ru-RU" sz="1100" kern="1200" dirty="0"/>
        </a:p>
      </dsp:txBody>
      <dsp:txXfrm>
        <a:off x="1098902" y="0"/>
        <a:ext cx="2914763" cy="194317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7AC720-6C36-4EBE-9D98-FE1EF5FF5E31}">
      <dsp:nvSpPr>
        <dsp:cNvPr id="0" name=""/>
        <dsp:cNvSpPr/>
      </dsp:nvSpPr>
      <dsp:spPr>
        <a:xfrm>
          <a:off x="1089" y="418218"/>
          <a:ext cx="2550517" cy="12752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smtClean="0"/>
            <a:t>РЕБЕНКУ В ИГОРОВОМ ЧАТЕ ПРИХОДИТ СООБЩЕНИЕ ОТ «ИГРОКА» О ВОЗМОЖНОСТИ ПОЛУЧИТЬ ИГРОВУЮ ВАЛЮТУ</a:t>
          </a:r>
          <a:endParaRPr lang="ru-RU" sz="1200" kern="1200"/>
        </a:p>
      </dsp:txBody>
      <dsp:txXfrm>
        <a:off x="38440" y="455569"/>
        <a:ext cx="2475815" cy="1200556"/>
      </dsp:txXfrm>
    </dsp:sp>
    <dsp:sp modelId="{A8781A1D-7E50-4711-983E-1C1FFA8421C0}">
      <dsp:nvSpPr>
        <dsp:cNvPr id="0" name=""/>
        <dsp:cNvSpPr/>
      </dsp:nvSpPr>
      <dsp:spPr>
        <a:xfrm>
          <a:off x="3189237" y="418218"/>
          <a:ext cx="2550517" cy="12752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РЕБЕНОК ПОД КАКИМ-ЛИБО ПРЕДЛОГОМ БЕРЕТ У РОДИТЕЛЯ ИЛИ РОДСТВЕННИКА СОТОВЫЙ ТЕЛЕФОН, НА КОТОРОМ ИМЕЕТСЯ ПРИЛОЖЕНИЕ ОНЛАЙН-БАНКА</a:t>
          </a:r>
          <a:endParaRPr lang="ru-RU" sz="1200" kern="1200" dirty="0"/>
        </a:p>
      </dsp:txBody>
      <dsp:txXfrm>
        <a:off x="3226588" y="455569"/>
        <a:ext cx="2475815" cy="1200556"/>
      </dsp:txXfrm>
    </dsp:sp>
    <dsp:sp modelId="{1451A11B-D45D-45A1-8CA4-D27F666774F2}">
      <dsp:nvSpPr>
        <dsp:cNvPr id="0" name=""/>
        <dsp:cNvSpPr/>
      </dsp:nvSpPr>
      <dsp:spPr>
        <a:xfrm>
          <a:off x="6377384" y="418218"/>
          <a:ext cx="2550517" cy="12752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smtClean="0"/>
            <a:t>ПОД РУКОВОДСТВОМ «ИГРОКА» РЕБЕНОК ОСУЩЕСТВЛЯЕТ ПЕРЕВОД ДЕНЕЖНЫХ СРЕДСТВ, В ТОМ ЧИСЛЕ КРЕДИТНЫХ, НА СЧЕТ, ПОДКОНТРОЛЬНЫЙ МОШЕННИКАМ </a:t>
          </a:r>
          <a:endParaRPr lang="ru-RU" sz="1200" kern="1200"/>
        </a:p>
      </dsp:txBody>
      <dsp:txXfrm>
        <a:off x="6414735" y="455569"/>
        <a:ext cx="2475815" cy="12005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51" cy="4961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728" y="0"/>
            <a:ext cx="2946351" cy="4961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328B7D2-13A9-47AF-8A50-D55C09479C96}" type="datetimeFigureOut">
              <a:rPr lang="ru-RU"/>
              <a:pPr>
                <a:defRPr/>
              </a:pPr>
              <a:t>24.05.2024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928" y="4716027"/>
            <a:ext cx="5437821" cy="446714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467"/>
            <a:ext cx="2946351" cy="4961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728" y="9430467"/>
            <a:ext cx="2946351" cy="4961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4144046-13FA-46D8-BEC1-17ACA5D0EE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0272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15988" y="754063"/>
            <a:ext cx="4965700" cy="37242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Rectangle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20085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2DA29A4-E58B-4C09-B397-7071701126FA}" type="datetimeFigureOut">
              <a:rPr lang="ru-RU" smtClean="0"/>
              <a:pPr>
                <a:defRPr/>
              </a:pPr>
              <a:t>24.05.2024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59721E-7E7E-4FC0-A99F-4CD07EEA192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C87509E-96B0-49F0-AFFA-8AC39E96BEAC}" type="datetimeFigureOut">
              <a:rPr lang="ru-RU" smtClean="0"/>
              <a:pPr>
                <a:defRPr/>
              </a:pPr>
              <a:t>24.05.2024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78AA81-9B85-44B7-993C-61F180B4832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12D8311-D165-4FEB-A8CE-22D4DFC76E66}" type="datetimeFigureOut">
              <a:rPr lang="ru-RU" smtClean="0"/>
              <a:pPr>
                <a:defRPr/>
              </a:pPr>
              <a:t>24.05.2024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C78690-1AD6-4BF1-BF55-FBEFB0DE177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18267C2-DDB9-4AA0-8A3B-1C596B6F74C7}" type="datetimeFigureOut">
              <a:rPr lang="ru-RU" smtClean="0"/>
              <a:pPr>
                <a:defRPr/>
              </a:pPr>
              <a:t>24.05.2024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149146-82D9-4CE6-87D3-65E001FEE15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688DEEA-034C-49FD-A01B-4BFC1C71BAB8}" type="datetimeFigureOut">
              <a:rPr lang="ru-RU" smtClean="0"/>
              <a:pPr>
                <a:defRPr/>
              </a:pPr>
              <a:t>24.05.2024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C6FDA8-7765-44A7-8CE3-8C58A73CDA8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D3978F9-D2E9-4DBC-B285-81F848BFC577}" type="datetimeFigureOut">
              <a:rPr lang="ru-RU" smtClean="0"/>
              <a:pPr>
                <a:defRPr/>
              </a:pPr>
              <a:t>24.05.2024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D4CD76-C467-4A7D-ABBD-BD29F7D5BC5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950FD45-B6BA-4664-82A8-BDC8E7DE0139}" type="datetimeFigureOut">
              <a:rPr lang="ru-RU" smtClean="0"/>
              <a:pPr>
                <a:defRPr/>
              </a:pPr>
              <a:t>24.05.2024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AE0306-4D67-4F15-92A5-B5091DAD568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05C70F7-502F-4065-ACE6-A95452471CE9}" type="datetimeFigureOut">
              <a:rPr lang="ru-RU" smtClean="0"/>
              <a:pPr>
                <a:defRPr/>
              </a:pPr>
              <a:t>24.05.2024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7FE99A-9132-4123-8810-C02DB07A03E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3DE8E26-7B1F-4593-BC2D-283596F35AA5}" type="datetimeFigureOut">
              <a:rPr lang="ru-RU" smtClean="0"/>
              <a:pPr>
                <a:defRPr/>
              </a:pPr>
              <a:t>24.05.2024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A6A452-17E8-47A2-800D-1AF32C8B388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C5A300C-FFB5-4C5D-AE12-05DD0EA4BB77}" type="datetimeFigureOut">
              <a:rPr lang="ru-RU" smtClean="0"/>
              <a:pPr>
                <a:defRPr/>
              </a:pPr>
              <a:t>24.05.2024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4B2491-B543-43A9-8A6D-A4152645D78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8E629AF-1107-49C7-A4E2-8FAC77048D12}" type="datetimeFigureOut">
              <a:rPr lang="ru-RU" smtClean="0"/>
              <a:pPr>
                <a:defRPr/>
              </a:pPr>
              <a:t>24.05.2024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5D3EE5-3AEE-42B0-95E0-E4D5BFFBA6B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1AC26A7F-E682-4548-952A-2E7D4976697F}" type="datetimeFigureOut">
              <a:rPr lang="ru-RU" smtClean="0"/>
              <a:pPr>
                <a:defRPr/>
              </a:pPr>
              <a:t>24.05.2024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E11D61A1-DFCE-4A48-BC76-501076EE2E9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13" Type="http://schemas.openxmlformats.org/officeDocument/2006/relationships/diagramColors" Target="../diagrams/colors2.xml"/><Relationship Id="rId3" Type="http://schemas.openxmlformats.org/officeDocument/2006/relationships/image" Target="../media/image1.jpeg"/><Relationship Id="rId7" Type="http://schemas.openxmlformats.org/officeDocument/2006/relationships/diagramQuickStyle" Target="../diagrams/quickStyle1.xml"/><Relationship Id="rId12" Type="http://schemas.openxmlformats.org/officeDocument/2006/relationships/diagramQuickStyle" Target="../diagrams/quickStyle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Relationship Id="rId6" Type="http://schemas.openxmlformats.org/officeDocument/2006/relationships/diagramLayout" Target="../diagrams/layout1.xml"/><Relationship Id="rId11" Type="http://schemas.openxmlformats.org/officeDocument/2006/relationships/diagramLayout" Target="../diagrams/layout2.xml"/><Relationship Id="rId5" Type="http://schemas.openxmlformats.org/officeDocument/2006/relationships/diagramData" Target="../diagrams/data1.xml"/><Relationship Id="rId10" Type="http://schemas.openxmlformats.org/officeDocument/2006/relationships/diagramData" Target="../diagrams/data2.xml"/><Relationship Id="rId4" Type="http://schemas.openxmlformats.org/officeDocument/2006/relationships/image" Target="../media/image2.jpeg"/><Relationship Id="rId9" Type="http://schemas.microsoft.com/office/2007/relationships/diagramDrawing" Target="../diagrams/drawing1.xml"/><Relationship Id="rId14" Type="http://schemas.microsoft.com/office/2007/relationships/diagramDrawing" Target="../diagrams/drawin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D:\FOTO_WORK\Флаг и Герб МВД\Герб МВД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20688"/>
            <a:ext cx="9144032" cy="5929354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07504" y="764704"/>
            <a:ext cx="8928992" cy="64807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92D050"/>
                </a:solidFill>
                <a:effectLst>
                  <a:outerShdw blurRad="50800" dist="50800" dir="5400000" algn="ctr" rotWithShape="0">
                    <a:srgbClr val="000000">
                      <a:alpha val="51000"/>
                    </a:srgbClr>
                  </a:outerShdw>
                </a:effectLst>
              </a:rPr>
              <a:t>СХЕМА </a:t>
            </a:r>
            <a:r>
              <a:rPr lang="ru-RU" dirty="0" smtClean="0">
                <a:solidFill>
                  <a:srgbClr val="92D050"/>
                </a:solidFill>
                <a:effectLst>
                  <a:outerShdw blurRad="50800" dist="50800" dir="5400000" algn="ctr" rotWithShape="0">
                    <a:srgbClr val="000000">
                      <a:alpha val="51000"/>
                    </a:srgbClr>
                  </a:outerShdw>
                </a:effectLst>
              </a:rPr>
              <a:t>НОВОГО СПОСОБА МОШЕННИЧЕСТВА ЧЕРЕЗ КОМПЬЮТЕРНЫЕ ИГРЫ ДЛЯ </a:t>
            </a:r>
            <a:r>
              <a:rPr lang="ru-RU" dirty="0" smtClean="0">
                <a:solidFill>
                  <a:srgbClr val="92D050"/>
                </a:solidFill>
                <a:effectLst>
                  <a:outerShdw blurRad="50800" dist="50800" dir="5400000" algn="ctr" rotWithShape="0">
                    <a:srgbClr val="000000">
                      <a:alpha val="84000"/>
                    </a:srgbClr>
                  </a:outerShdw>
                </a:effectLst>
              </a:rPr>
              <a:t>ДЕТЕЙ</a:t>
            </a:r>
            <a:endParaRPr lang="ru-RU" dirty="0">
              <a:solidFill>
                <a:srgbClr val="92D050"/>
              </a:solidFill>
              <a:effectLst>
                <a:outerShdw blurRad="50800" dist="50800" dir="5400000" algn="ctr" rotWithShape="0">
                  <a:srgbClr val="000000">
                    <a:alpha val="84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2725" y="102416"/>
            <a:ext cx="87185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i="1" cap="all" dirty="0" smtClean="0">
                <a:solidFill>
                  <a:srgbClr val="2D09C7"/>
                </a:solidFill>
                <a:latin typeface="Times New Roman" pitchFamily="18" charset="0"/>
                <a:cs typeface="Times New Roman" pitchFamily="18" charset="0"/>
              </a:rPr>
              <a:t>ГУ МВД РОССИИ ПО СВЕРДЛОВСКОЙ ОБЛАСТИ ПРЕДУПРЕЖДАЕТ</a:t>
            </a:r>
            <a:endParaRPr lang="ru-RU" sz="2000" b="1" i="1" cap="all" dirty="0">
              <a:solidFill>
                <a:srgbClr val="2D09C7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6" name="Схема 35"/>
          <p:cNvGraphicFramePr/>
          <p:nvPr>
            <p:extLst>
              <p:ext uri="{D42A27DB-BD31-4B8C-83A1-F6EECF244321}">
                <p14:modId xmlns:p14="http://schemas.microsoft.com/office/powerpoint/2010/main" val="2730204082"/>
              </p:ext>
            </p:extLst>
          </p:nvPr>
        </p:nvGraphicFramePr>
        <p:xfrm>
          <a:off x="2123728" y="3645025"/>
          <a:ext cx="5112568" cy="19442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graphicFrame>
        <p:nvGraphicFramePr>
          <p:cNvPr id="32" name="Схема 31"/>
          <p:cNvGraphicFramePr/>
          <p:nvPr>
            <p:extLst>
              <p:ext uri="{D42A27DB-BD31-4B8C-83A1-F6EECF244321}">
                <p14:modId xmlns:p14="http://schemas.microsoft.com/office/powerpoint/2010/main" val="884157164"/>
              </p:ext>
            </p:extLst>
          </p:nvPr>
        </p:nvGraphicFramePr>
        <p:xfrm>
          <a:off x="107504" y="1473670"/>
          <a:ext cx="8928992" cy="21116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0" r:lo="rId11" r:qs="rId12" r:cs="rId13"/>
          </a:graphicData>
        </a:graphic>
      </p:graphicFrame>
      <p:sp>
        <p:nvSpPr>
          <p:cNvPr id="33" name="Стрелка вправо 32"/>
          <p:cNvSpPr/>
          <p:nvPr/>
        </p:nvSpPr>
        <p:spPr>
          <a:xfrm>
            <a:off x="2771800" y="2574616"/>
            <a:ext cx="36004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Стрелка вправо 33"/>
          <p:cNvSpPr/>
          <p:nvPr/>
        </p:nvSpPr>
        <p:spPr>
          <a:xfrm>
            <a:off x="5951421" y="2574616"/>
            <a:ext cx="37303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4263</TotalTime>
  <Words>71</Words>
  <Application>Microsoft Office PowerPoint</Application>
  <PresentationFormat>Экран (4:3)</PresentationFormat>
  <Paragraphs>6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Calibri</vt:lpstr>
      <vt:lpstr>Georgia</vt:lpstr>
      <vt:lpstr>Times New Roman</vt:lpstr>
      <vt:lpstr>Trebuchet MS</vt:lpstr>
      <vt:lpstr>Воздушный поток</vt:lpstr>
      <vt:lpstr>Презентация PowerPoint</vt:lpstr>
    </vt:vector>
  </TitlesOfParts>
  <Company>1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Кусакина Варвара</dc:creator>
  <cp:lastModifiedBy>kshaposhnikova2</cp:lastModifiedBy>
  <cp:revision>215</cp:revision>
  <cp:lastPrinted>2016-07-28T11:59:22Z</cp:lastPrinted>
  <dcterms:created xsi:type="dcterms:W3CDTF">2014-07-19T07:41:43Z</dcterms:created>
  <dcterms:modified xsi:type="dcterms:W3CDTF">2024-05-24T10:59:25Z</dcterms:modified>
</cp:coreProperties>
</file>